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67" r:id="rId3"/>
    <p:sldId id="1232" r:id="rId4"/>
    <p:sldId id="1233" r:id="rId5"/>
    <p:sldId id="1234" r:id="rId6"/>
    <p:sldId id="1236" r:id="rId7"/>
    <p:sldId id="1247" r:id="rId8"/>
    <p:sldId id="1248" r:id="rId9"/>
    <p:sldId id="1239" r:id="rId10"/>
    <p:sldId id="1243" r:id="rId11"/>
    <p:sldId id="1245" r:id="rId12"/>
    <p:sldId id="1246" r:id="rId13"/>
    <p:sldId id="1242" r:id="rId14"/>
    <p:sldId id="1196" r:id="rId15"/>
    <p:sldId id="1249" r:id="rId16"/>
    <p:sldId id="1197" r:id="rId17"/>
    <p:sldId id="1206" r:id="rId18"/>
    <p:sldId id="121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50D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64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McCall" userId="ac2fa7b572225aba" providerId="LiveId" clId="{61FDF5F1-188D-4EF3-AFBB-D5FC6DFDE173}"/>
    <pc:docChg chg="modSld">
      <pc:chgData name="Kirsten McCall" userId="ac2fa7b572225aba" providerId="LiveId" clId="{61FDF5F1-188D-4EF3-AFBB-D5FC6DFDE173}" dt="2025-01-13T20:54:20.264" v="10" actId="20577"/>
      <pc:docMkLst>
        <pc:docMk/>
      </pc:docMkLst>
      <pc:sldChg chg="modSp mod">
        <pc:chgData name="Kirsten McCall" userId="ac2fa7b572225aba" providerId="LiveId" clId="{61FDF5F1-188D-4EF3-AFBB-D5FC6DFDE173}" dt="2025-01-13T20:54:20.264" v="10" actId="20577"/>
        <pc:sldMkLst>
          <pc:docMk/>
          <pc:sldMk cId="170738228" sldId="1206"/>
        </pc:sldMkLst>
        <pc:spChg chg="mod">
          <ac:chgData name="Kirsten McCall" userId="ac2fa7b572225aba" providerId="LiveId" clId="{61FDF5F1-188D-4EF3-AFBB-D5FC6DFDE173}" dt="2025-01-13T20:54:20.264" v="10" actId="20577"/>
          <ac:spMkLst>
            <pc:docMk/>
            <pc:sldMk cId="170738228" sldId="1206"/>
            <ac:spMk id="5" creationId="{9AE63C35-1E75-128E-6C69-3011683BE2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62849C9E-A387-4777-B45F-16B396DF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30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6744D-9391-4F8B-B56F-D776757AE2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CE65-B7E2-410B-B0E2-D9D4F1590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5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p294:notes"/>
          <p:cNvSpPr txBox="1">
            <a:spLocks noGrp="1"/>
          </p:cNvSpPr>
          <p:nvPr>
            <p:ph type="body" idx="1"/>
          </p:nvPr>
        </p:nvSpPr>
        <p:spPr>
          <a:xfrm>
            <a:off x="701346" y="4416099"/>
            <a:ext cx="5607711" cy="418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81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2CE65-B7E2-410B-B0E2-D9D4F1590A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2CE65-B7E2-410B-B0E2-D9D4F1590A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3005-E3F9-45D5-8024-00B829019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BB256-8F31-4A8E-A52F-AB11903C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EF2E-4065-44F4-B4E9-B19C7AEE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937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28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8570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23F67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3F67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20" name="Google Shape;20;p28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23F67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3F67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9378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23F67"/>
              </a:buClr>
              <a:buSzPts val="32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23F67"/>
              </a:buClr>
              <a:buSzPts val="28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3F67"/>
              </a:buClr>
              <a:buSzPts val="24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1101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28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285"/>
          <p:cNvSpPr txBox="1">
            <a:spLocks noGrp="1"/>
          </p:cNvSpPr>
          <p:nvPr>
            <p:ph type="body" idx="2"/>
          </p:nvPr>
        </p:nvSpPr>
        <p:spPr>
          <a:xfrm>
            <a:off x="4639733" y="1600201"/>
            <a:ext cx="404706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2800"/>
              <a:buChar char="•"/>
              <a:defRPr sz="28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6199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23F67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23F67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23F67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23F67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23F67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23F67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23F67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3656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23F67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23F67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3F67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29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23F67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23F67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23F67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9630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9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23F67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23F67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23F67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23F67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7862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1CA0-8305-4F1E-B0F2-8DCCCFAE4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2"/>
          <p:cNvSpPr txBox="1">
            <a:spLocks noGrp="1"/>
          </p:cNvSpPr>
          <p:nvPr>
            <p:ph type="body" idx="1"/>
          </p:nvPr>
        </p:nvSpPr>
        <p:spPr>
          <a:xfrm rot="5400000">
            <a:off x="2514600" y="-457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2673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3"/>
          <p:cNvSpPr txBox="1">
            <a:spLocks noGrp="1"/>
          </p:cNvSpPr>
          <p:nvPr>
            <p:ph type="title"/>
          </p:nvPr>
        </p:nvSpPr>
        <p:spPr>
          <a:xfrm rot="5400000">
            <a:off x="4937919" y="1966119"/>
            <a:ext cx="54403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3"/>
          <p:cNvSpPr txBox="1">
            <a:spLocks noGrp="1"/>
          </p:cNvSpPr>
          <p:nvPr>
            <p:ph type="body" idx="1"/>
          </p:nvPr>
        </p:nvSpPr>
        <p:spPr>
          <a:xfrm rot="5400000">
            <a:off x="746919" y="-15081"/>
            <a:ext cx="54403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23F67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4929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8D32-86A9-471B-8B86-03C89735F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A622-AE04-4EC8-8821-4781C821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590A-A15B-48E6-8206-39E08CA1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746CF-63E9-4373-876A-E95923D0B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BB55-76ED-4371-AE1B-F122BF710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A2CAF-CE01-4373-88D6-6C088CD2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3212-045B-4E5C-99B9-AC8E7F7D2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F1B570-C285-4398-8F6A-BB781A14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8" descr="caohc_slide-tmplt-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23F67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23F67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3F67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23F67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589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4986"/>
            <a:ext cx="5411250" cy="65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392A7-6D46-F384-4C5C-44847968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228600"/>
            <a:ext cx="8453080" cy="16002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Complete all questions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Identify flagged questions</a:t>
            </a:r>
          </a:p>
          <a:p>
            <a:r>
              <a:rPr lang="en-US" b="1" dirty="0"/>
              <a:t>‘Finish Attempt’ for final review before submission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A0E8AF-88D8-1568-AC35-6BD2570FB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 b="45008"/>
          <a:stretch/>
        </p:blipFill>
        <p:spPr>
          <a:xfrm>
            <a:off x="157518" y="2108043"/>
            <a:ext cx="8828963" cy="2133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AE2F8F-5D79-9C0C-C539-F59066A17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5" r="84581" b="44830"/>
          <a:stretch/>
        </p:blipFill>
        <p:spPr>
          <a:xfrm>
            <a:off x="2667000" y="1837188"/>
            <a:ext cx="2895600" cy="4538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AE21FEA-7E09-A674-0AE6-FBF23A346A22}"/>
              </a:ext>
            </a:extLst>
          </p:cNvPr>
          <p:cNvSpPr/>
          <p:nvPr/>
        </p:nvSpPr>
        <p:spPr>
          <a:xfrm rot="20566569">
            <a:off x="2497472" y="5774310"/>
            <a:ext cx="998616" cy="5502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5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9;p294"/>
          <p:cNvSpPr txBox="1">
            <a:spLocks noGrp="1"/>
          </p:cNvSpPr>
          <p:nvPr>
            <p:ph type="ctrTitle" idx="4294967295"/>
          </p:nvPr>
        </p:nvSpPr>
        <p:spPr>
          <a:xfrm>
            <a:off x="683393" y="156214"/>
            <a:ext cx="7777213" cy="97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</a:rPr>
              <a:t>Question Summary &amp; Final Review</a:t>
            </a: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9CB00D4C-8487-983C-E51F-1241C4546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t="2666" r="25939" b="3098"/>
          <a:stretch/>
        </p:blipFill>
        <p:spPr>
          <a:xfrm>
            <a:off x="228600" y="1205936"/>
            <a:ext cx="6108184" cy="5042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9A6427-08F0-9F42-0EAD-54D6A54C648A}"/>
              </a:ext>
            </a:extLst>
          </p:cNvPr>
          <p:cNvSpPr txBox="1"/>
          <p:nvPr/>
        </p:nvSpPr>
        <p:spPr>
          <a:xfrm>
            <a:off x="6553200" y="2148548"/>
            <a:ext cx="2438400" cy="22467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2060"/>
                </a:solidFill>
              </a:rPr>
              <a:t>Confirm ‘Answer saved’ for all questions</a:t>
            </a:r>
          </a:p>
          <a:p>
            <a:endParaRPr lang="en-US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2060"/>
                </a:solidFill>
              </a:rPr>
              <a:t>‘Submit all and finish’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F87A32C-168E-6001-8B18-32FE5A15B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45271" r="40000" b="32661"/>
          <a:stretch/>
        </p:blipFill>
        <p:spPr>
          <a:xfrm>
            <a:off x="2247242" y="2133503"/>
            <a:ext cx="3735115" cy="217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92FCE59-17C7-F3B3-CE4D-D4FE08079C54}"/>
              </a:ext>
            </a:extLst>
          </p:cNvPr>
          <p:cNvSpPr/>
          <p:nvPr/>
        </p:nvSpPr>
        <p:spPr>
          <a:xfrm rot="920156">
            <a:off x="2134044" y="3482866"/>
            <a:ext cx="800704" cy="39048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D95F37-1A7B-1730-A799-8366626F0789}"/>
              </a:ext>
            </a:extLst>
          </p:cNvPr>
          <p:cNvSpPr/>
          <p:nvPr/>
        </p:nvSpPr>
        <p:spPr>
          <a:xfrm>
            <a:off x="3509503" y="1205936"/>
            <a:ext cx="984036" cy="374706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9A1AD88-3DA1-F34D-923B-D36CB156A4BE}"/>
              </a:ext>
            </a:extLst>
          </p:cNvPr>
          <p:cNvSpPr/>
          <p:nvPr/>
        </p:nvSpPr>
        <p:spPr>
          <a:xfrm rot="20573527">
            <a:off x="3330303" y="3588033"/>
            <a:ext cx="381000" cy="381000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732ABAB-263E-FE3D-C1C9-1F37F1AF47A4}"/>
              </a:ext>
            </a:extLst>
          </p:cNvPr>
          <p:cNvSpPr/>
          <p:nvPr/>
        </p:nvSpPr>
        <p:spPr>
          <a:xfrm rot="920156">
            <a:off x="3390181" y="5720706"/>
            <a:ext cx="800704" cy="39048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5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2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9;p294"/>
          <p:cNvSpPr txBox="1">
            <a:spLocks noGrp="1"/>
          </p:cNvSpPr>
          <p:nvPr>
            <p:ph type="ctrTitle" idx="4294967295"/>
          </p:nvPr>
        </p:nvSpPr>
        <p:spPr>
          <a:xfrm>
            <a:off x="685800" y="152401"/>
            <a:ext cx="7774805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</a:rPr>
              <a:t>Exam Results</a:t>
            </a: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4DFA2-55F8-53B7-4E7D-E6F929A10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7" t="69841" r="3131" b="3750"/>
          <a:stretch/>
        </p:blipFill>
        <p:spPr>
          <a:xfrm>
            <a:off x="199824" y="3474934"/>
            <a:ext cx="8744352" cy="1997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CBC35C-2CE3-DC20-F0A9-961F0B0FC511}"/>
              </a:ext>
            </a:extLst>
          </p:cNvPr>
          <p:cNvSpPr txBox="1"/>
          <p:nvPr/>
        </p:nvSpPr>
        <p:spPr>
          <a:xfrm>
            <a:off x="1790700" y="1539759"/>
            <a:ext cx="5562600" cy="14465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2060"/>
                </a:solidFill>
              </a:rPr>
              <a:t>Confirm exam grade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2060"/>
                </a:solidFill>
              </a:rPr>
              <a:t>70% or better is passing score</a:t>
            </a:r>
          </a:p>
          <a:p>
            <a:pPr lvl="1"/>
            <a:endParaRPr lang="en-US" sz="1600" b="1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2060"/>
                </a:solidFill>
              </a:rPr>
              <a:t>Complete ‘Post-Course Survey’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E809B-9A86-2C87-BCB0-62EA3A21D9DB}"/>
              </a:ext>
            </a:extLst>
          </p:cNvPr>
          <p:cNvSpPr/>
          <p:nvPr/>
        </p:nvSpPr>
        <p:spPr>
          <a:xfrm>
            <a:off x="2590800" y="3276600"/>
            <a:ext cx="685800" cy="950203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34C8C0F-9543-2260-D0AB-118482E9437A}"/>
              </a:ext>
            </a:extLst>
          </p:cNvPr>
          <p:cNvSpPr/>
          <p:nvPr/>
        </p:nvSpPr>
        <p:spPr>
          <a:xfrm rot="20525109">
            <a:off x="3082749" y="4732198"/>
            <a:ext cx="864108" cy="36212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85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5 Points 3">
            <a:extLst>
              <a:ext uri="{FF2B5EF4-FFF2-40B4-BE49-F238E27FC236}">
                <a16:creationId xmlns:a16="http://schemas.microsoft.com/office/drawing/2014/main" id="{FE628602-72EF-0A10-B1FC-029CE36F44A3}"/>
              </a:ext>
            </a:extLst>
          </p:cNvPr>
          <p:cNvSpPr/>
          <p:nvPr/>
        </p:nvSpPr>
        <p:spPr>
          <a:xfrm rot="20334885">
            <a:off x="364233" y="4834156"/>
            <a:ext cx="381000" cy="381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2D4C9-179A-B899-6E29-C7489B81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/>
          <a:stretch/>
        </p:blipFill>
        <p:spPr>
          <a:xfrm>
            <a:off x="392921" y="381000"/>
            <a:ext cx="8358158" cy="534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D3DD59E-3B0F-941D-1D92-9FFCD0D6E2DD}"/>
              </a:ext>
            </a:extLst>
          </p:cNvPr>
          <p:cNvSpPr/>
          <p:nvPr/>
        </p:nvSpPr>
        <p:spPr>
          <a:xfrm rot="20334885">
            <a:off x="1884579" y="2722779"/>
            <a:ext cx="381000" cy="3810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D022AB-9B89-55C2-BF57-804A18FD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69" y="4876800"/>
            <a:ext cx="451143" cy="4816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1DFE4E-DFA2-A051-B244-D2A4AA11309A}"/>
              </a:ext>
            </a:extLst>
          </p:cNvPr>
          <p:cNvSpPr/>
          <p:nvPr/>
        </p:nvSpPr>
        <p:spPr>
          <a:xfrm>
            <a:off x="685800" y="4406140"/>
            <a:ext cx="8001000" cy="470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602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36CEC-24F1-742B-4B67-63CD87214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5 Points 3">
            <a:extLst>
              <a:ext uri="{FF2B5EF4-FFF2-40B4-BE49-F238E27FC236}">
                <a16:creationId xmlns:a16="http://schemas.microsoft.com/office/drawing/2014/main" id="{CC0A35EE-9B5A-8A97-A45B-2E156F9E7C35}"/>
              </a:ext>
            </a:extLst>
          </p:cNvPr>
          <p:cNvSpPr/>
          <p:nvPr/>
        </p:nvSpPr>
        <p:spPr>
          <a:xfrm rot="20334885">
            <a:off x="364233" y="4834156"/>
            <a:ext cx="381000" cy="381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A3E89-1A2A-3912-2DF7-65A2B0153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7535" r="5000" b="1677"/>
          <a:stretch/>
        </p:blipFill>
        <p:spPr>
          <a:xfrm>
            <a:off x="533400" y="296426"/>
            <a:ext cx="8064910" cy="5494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8CDB07-AE00-86DD-E0CC-AA6B45433C9E}"/>
              </a:ext>
            </a:extLst>
          </p:cNvPr>
          <p:cNvSpPr/>
          <p:nvPr/>
        </p:nvSpPr>
        <p:spPr>
          <a:xfrm>
            <a:off x="838200" y="3505200"/>
            <a:ext cx="5334000" cy="381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B582218-C93E-C474-2811-37AA5154CFF4}"/>
              </a:ext>
            </a:extLst>
          </p:cNvPr>
          <p:cNvSpPr/>
          <p:nvPr/>
        </p:nvSpPr>
        <p:spPr>
          <a:xfrm rot="1429952">
            <a:off x="2917852" y="4109911"/>
            <a:ext cx="649043" cy="624277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1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B7940493-1E06-0EF9-9CAC-E38B50DC1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67" y="246170"/>
            <a:ext cx="7969065" cy="5468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D7DD2-4AB8-E3BD-2813-369E697EDAE3}"/>
              </a:ext>
            </a:extLst>
          </p:cNvPr>
          <p:cNvSpPr txBox="1"/>
          <p:nvPr/>
        </p:nvSpPr>
        <p:spPr>
          <a:xfrm>
            <a:off x="838200" y="5867400"/>
            <a:ext cx="5486400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Submit responses and log out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AF279BC-63F2-8DD2-82CA-414C8882BD85}"/>
              </a:ext>
            </a:extLst>
          </p:cNvPr>
          <p:cNvSpPr/>
          <p:nvPr/>
        </p:nvSpPr>
        <p:spPr>
          <a:xfrm rot="9412230">
            <a:off x="1712796" y="5108161"/>
            <a:ext cx="864108" cy="36212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DB2550-E437-7FA0-A892-E8B7F16541A8}"/>
              </a:ext>
            </a:extLst>
          </p:cNvPr>
          <p:cNvSpPr/>
          <p:nvPr/>
        </p:nvSpPr>
        <p:spPr>
          <a:xfrm>
            <a:off x="587466" y="3276600"/>
            <a:ext cx="3679733" cy="381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6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D6FA9-AFCE-1117-1384-88CDCAEB6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10001" r="14166" b="4999"/>
          <a:stretch/>
        </p:blipFill>
        <p:spPr>
          <a:xfrm>
            <a:off x="152400" y="1295400"/>
            <a:ext cx="6324600" cy="4832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04962F-4BC2-548A-3713-0A4CF3CE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/ Download OHC Certificate</a:t>
            </a:r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214333-8E0E-E408-B2FA-347CA84AC68D}"/>
              </a:ext>
            </a:extLst>
          </p:cNvPr>
          <p:cNvSpPr/>
          <p:nvPr/>
        </p:nvSpPr>
        <p:spPr>
          <a:xfrm>
            <a:off x="228600" y="4419600"/>
            <a:ext cx="1600200" cy="17080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63C35-1E75-128E-6C69-3011683BE227}"/>
              </a:ext>
            </a:extLst>
          </p:cNvPr>
          <p:cNvSpPr txBox="1"/>
          <p:nvPr/>
        </p:nvSpPr>
        <p:spPr>
          <a:xfrm flipH="1">
            <a:off x="6781800" y="2305615"/>
            <a:ext cx="2209800" cy="22467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Available one </a:t>
            </a:r>
            <a:r>
              <a:rPr lang="en-US" sz="2800" b="1" dirty="0">
                <a:solidFill>
                  <a:srgbClr val="002060"/>
                </a:solidFill>
              </a:rPr>
              <a:t>day </a:t>
            </a:r>
            <a:r>
              <a:rPr lang="en-US" sz="2800" b="1" u="sng" dirty="0">
                <a:solidFill>
                  <a:srgbClr val="002060"/>
                </a:solidFill>
              </a:rPr>
              <a:t>after</a:t>
            </a:r>
            <a:r>
              <a:rPr lang="en-US" sz="2800" b="1" dirty="0">
                <a:solidFill>
                  <a:srgbClr val="002060"/>
                </a:solidFill>
              </a:rPr>
              <a:t> passing exam</a:t>
            </a:r>
          </a:p>
        </p:txBody>
      </p:sp>
    </p:spTree>
    <p:extLst>
      <p:ext uri="{BB962C8B-B14F-4D97-AF65-F5344CB8AC3E}">
        <p14:creationId xmlns:p14="http://schemas.microsoft.com/office/powerpoint/2010/main" val="170738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04962F-4BC2-548A-3713-0A4CF3CE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/ Download OHC Certificate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9CDC5-9DE3-81A1-61D1-35BEBC2C4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9234" r="3651" b="6420"/>
          <a:stretch/>
        </p:blipFill>
        <p:spPr>
          <a:xfrm>
            <a:off x="482600" y="1417638"/>
            <a:ext cx="7924800" cy="4176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D32E28-97C1-AE28-2520-4F77B41C27B1}"/>
              </a:ext>
            </a:extLst>
          </p:cNvPr>
          <p:cNvSpPr/>
          <p:nvPr/>
        </p:nvSpPr>
        <p:spPr>
          <a:xfrm>
            <a:off x="2438400" y="3454399"/>
            <a:ext cx="2057400" cy="21394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C9D911E-0A84-BD38-A2B6-68298C6AEFC3}"/>
              </a:ext>
            </a:extLst>
          </p:cNvPr>
          <p:cNvSpPr/>
          <p:nvPr/>
        </p:nvSpPr>
        <p:spPr>
          <a:xfrm rot="20334885">
            <a:off x="4669186" y="3944016"/>
            <a:ext cx="990959" cy="913000"/>
          </a:xfrm>
          <a:prstGeom prst="star5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647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4"/>
          <p:cNvSpPr txBox="1">
            <a:spLocks noGrp="1"/>
          </p:cNvSpPr>
          <p:nvPr>
            <p:ph type="ctrTitle" idx="4294967295"/>
          </p:nvPr>
        </p:nvSpPr>
        <p:spPr>
          <a:xfrm>
            <a:off x="731520" y="1600200"/>
            <a:ext cx="7777213" cy="274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</a:rPr>
              <a:t>OHC Final Exam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Student Login &amp; Exam Navigation</a:t>
            </a: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0613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545D4A-9A0C-7CFC-9F5D-1A953C91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316463"/>
            <a:ext cx="8652388" cy="813794"/>
          </a:xfrm>
        </p:spPr>
        <p:txBody>
          <a:bodyPr/>
          <a:lstStyle/>
          <a:p>
            <a:br>
              <a:rPr lang="en-US" sz="4000" u="sng" dirty="0">
                <a:solidFill>
                  <a:srgbClr val="009900"/>
                </a:solidFill>
              </a:rPr>
            </a:br>
            <a:r>
              <a:rPr lang="en-US" sz="4000" b="1" u="sng" dirty="0">
                <a:solidFill>
                  <a:srgbClr val="00B050"/>
                </a:solidFill>
              </a:rPr>
              <a:t>https://www.caohc.org/</a:t>
            </a:r>
            <a:br>
              <a:rPr lang="en-US" sz="4000" b="1" u="sng" dirty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8487B-D848-26E9-1BE4-8EE519104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6" t="25487" r="31631" b="50000"/>
          <a:stretch/>
        </p:blipFill>
        <p:spPr>
          <a:xfrm>
            <a:off x="2608447" y="1934677"/>
            <a:ext cx="3643162" cy="1494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3A2F9-088F-E3B9-80A3-8962C491A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21" t="14082" r="13474" b="4565"/>
          <a:stretch/>
        </p:blipFill>
        <p:spPr>
          <a:xfrm>
            <a:off x="235551" y="1358856"/>
            <a:ext cx="6546249" cy="4790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9039E8-3866-B035-B968-94AEF71216D1}"/>
              </a:ext>
            </a:extLst>
          </p:cNvPr>
          <p:cNvSpPr/>
          <p:nvPr/>
        </p:nvSpPr>
        <p:spPr>
          <a:xfrm>
            <a:off x="5617143" y="1981200"/>
            <a:ext cx="1164657" cy="121920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673404-D941-D218-37A4-12C70AE09B49}"/>
              </a:ext>
            </a:extLst>
          </p:cNvPr>
          <p:cNvSpPr/>
          <p:nvPr/>
        </p:nvSpPr>
        <p:spPr>
          <a:xfrm>
            <a:off x="2714324" y="3285934"/>
            <a:ext cx="1857676" cy="44786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9B9A72-5947-007A-D351-5E0CBA3B0050}"/>
              </a:ext>
            </a:extLst>
          </p:cNvPr>
          <p:cNvSpPr txBox="1">
            <a:spLocks/>
          </p:cNvSpPr>
          <p:nvPr/>
        </p:nvSpPr>
        <p:spPr>
          <a:xfrm rot="10800000" flipV="1">
            <a:off x="6934200" y="1442402"/>
            <a:ext cx="2057400" cy="3581399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/>
            <a:r>
              <a:rPr lang="en-US" b="1" kern="0" dirty="0">
                <a:solidFill>
                  <a:srgbClr val="002060"/>
                </a:solidFill>
              </a:rPr>
              <a:t>Go to</a:t>
            </a:r>
          </a:p>
          <a:p>
            <a:pPr fontAlgn="auto"/>
            <a:r>
              <a:rPr lang="en-US" b="1" kern="0" dirty="0">
                <a:solidFill>
                  <a:srgbClr val="002060"/>
                </a:solidFill>
              </a:rPr>
              <a:t>CAOHC</a:t>
            </a:r>
          </a:p>
          <a:p>
            <a:pPr fontAlgn="auto"/>
            <a:r>
              <a:rPr lang="en-US" b="1" kern="0" dirty="0">
                <a:solidFill>
                  <a:srgbClr val="002060"/>
                </a:solidFill>
              </a:rPr>
              <a:t>Learning </a:t>
            </a:r>
          </a:p>
          <a:p>
            <a:pPr fontAlgn="auto"/>
            <a:r>
              <a:rPr lang="en-US" b="1" kern="0" dirty="0">
                <a:solidFill>
                  <a:srgbClr val="002060"/>
                </a:solidFill>
              </a:rPr>
              <a:t>Center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3F4A9-53C1-BADA-F186-B049324E81B6}"/>
              </a:ext>
            </a:extLst>
          </p:cNvPr>
          <p:cNvSpPr txBox="1"/>
          <p:nvPr/>
        </p:nvSpPr>
        <p:spPr>
          <a:xfrm>
            <a:off x="2552927" y="1358856"/>
            <a:ext cx="79987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Or…</a:t>
            </a:r>
          </a:p>
        </p:txBody>
      </p:sp>
    </p:spTree>
    <p:extLst>
      <p:ext uri="{BB962C8B-B14F-4D97-AF65-F5344CB8AC3E}">
        <p14:creationId xmlns:p14="http://schemas.microsoft.com/office/powerpoint/2010/main" val="1936304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423CC-6A61-94F6-17C5-29F0CA45F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81" t="22412" r="644" b="10350"/>
          <a:stretch/>
        </p:blipFill>
        <p:spPr>
          <a:xfrm>
            <a:off x="2667000" y="228600"/>
            <a:ext cx="622496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B16529-DFFE-3338-101D-B92117D98AC6}"/>
              </a:ext>
            </a:extLst>
          </p:cNvPr>
          <p:cNvSpPr txBox="1"/>
          <p:nvPr/>
        </p:nvSpPr>
        <p:spPr>
          <a:xfrm>
            <a:off x="252034" y="457200"/>
            <a:ext cx="218636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23F6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Login to CAOHC Learning Center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0496" t="10417" r="28134" b="46671"/>
          <a:stretch/>
        </p:blipFill>
        <p:spPr>
          <a:xfrm>
            <a:off x="304800" y="3352800"/>
            <a:ext cx="6324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95BF1-0D3F-3DD3-05C8-8C679D2DED1D}"/>
              </a:ext>
            </a:extLst>
          </p:cNvPr>
          <p:cNvSpPr txBox="1"/>
          <p:nvPr/>
        </p:nvSpPr>
        <p:spPr>
          <a:xfrm>
            <a:off x="6705600" y="3810000"/>
            <a:ext cx="2438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Click ‘Continue’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2956BCE-7BEC-67B3-80E2-535C581FD44B}"/>
              </a:ext>
            </a:extLst>
          </p:cNvPr>
          <p:cNvSpPr/>
          <p:nvPr/>
        </p:nvSpPr>
        <p:spPr>
          <a:xfrm rot="8952341">
            <a:off x="3087719" y="5199441"/>
            <a:ext cx="758762" cy="34025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64DA0-C0D8-998A-A107-C23D561EF48B}"/>
              </a:ext>
            </a:extLst>
          </p:cNvPr>
          <p:cNvSpPr/>
          <p:nvPr/>
        </p:nvSpPr>
        <p:spPr>
          <a:xfrm>
            <a:off x="2286000" y="4584144"/>
            <a:ext cx="2209800" cy="2926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50E0B73-7F2A-4ACB-4981-E09883A95644}"/>
              </a:ext>
            </a:extLst>
          </p:cNvPr>
          <p:cNvSpPr/>
          <p:nvPr/>
        </p:nvSpPr>
        <p:spPr>
          <a:xfrm rot="1278165">
            <a:off x="3836702" y="1675696"/>
            <a:ext cx="618419" cy="34025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977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834" b="6730"/>
          <a:stretch/>
        </p:blipFill>
        <p:spPr>
          <a:xfrm>
            <a:off x="245533" y="457200"/>
            <a:ext cx="6270522" cy="5475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Google Shape;119;p294"/>
          <p:cNvSpPr txBox="1">
            <a:spLocks/>
          </p:cNvSpPr>
          <p:nvPr/>
        </p:nvSpPr>
        <p:spPr>
          <a:xfrm rot="10800000" flipV="1">
            <a:off x="6553200" y="1295400"/>
            <a:ext cx="23622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3F6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</a:rPr>
              <a:t>Choose course in ‘Course Overview’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5AECED-EBCB-8CC0-85AB-27DA23DA3586}"/>
              </a:ext>
            </a:extLst>
          </p:cNvPr>
          <p:cNvSpPr/>
          <p:nvPr/>
        </p:nvSpPr>
        <p:spPr>
          <a:xfrm>
            <a:off x="1981200" y="4267200"/>
            <a:ext cx="2438400" cy="160020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17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B43A5-3B79-951E-C98B-C787C71C7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9;p294">
            <a:extLst>
              <a:ext uri="{FF2B5EF4-FFF2-40B4-BE49-F238E27FC236}">
                <a16:creationId xmlns:a16="http://schemas.microsoft.com/office/drawing/2014/main" id="{138E425C-89C3-6E9D-180E-3FED9EF03F35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83393" y="156214"/>
            <a:ext cx="7777213" cy="106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</a:rPr>
              <a:t>Exam Dashboard</a:t>
            </a: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D14B7-C35C-0382-5FDF-ECBB89DBC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2" y="1168400"/>
            <a:ext cx="8017294" cy="461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F96D3-0569-BD95-CE36-177263388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21902" b="10333"/>
          <a:stretch/>
        </p:blipFill>
        <p:spPr>
          <a:xfrm>
            <a:off x="182311" y="1219200"/>
            <a:ext cx="8779378" cy="415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86D0382-DCF5-6A94-0CFF-83D206F42001}"/>
              </a:ext>
            </a:extLst>
          </p:cNvPr>
          <p:cNvSpPr/>
          <p:nvPr/>
        </p:nvSpPr>
        <p:spPr>
          <a:xfrm rot="940768">
            <a:off x="7286284" y="4695193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807473-1057-D13F-1187-44A2C9599FBE}"/>
              </a:ext>
            </a:extLst>
          </p:cNvPr>
          <p:cNvSpPr/>
          <p:nvPr/>
        </p:nvSpPr>
        <p:spPr>
          <a:xfrm>
            <a:off x="1066800" y="1219200"/>
            <a:ext cx="1447800" cy="457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0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C63FD-BCC7-6F7D-C568-E0B3A2F80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C3C6D0-BD12-ED8C-EED3-339F8645E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1943"/>
          <a:stretch/>
        </p:blipFill>
        <p:spPr>
          <a:xfrm>
            <a:off x="347133" y="228600"/>
            <a:ext cx="8449734" cy="5463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3BBF7874-4410-74D9-934D-EC16D8D04FA1}"/>
              </a:ext>
            </a:extLst>
          </p:cNvPr>
          <p:cNvSpPr/>
          <p:nvPr/>
        </p:nvSpPr>
        <p:spPr>
          <a:xfrm rot="20612717">
            <a:off x="1299774" y="4965333"/>
            <a:ext cx="722465" cy="673372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20834-946F-A192-04E2-3A2C1593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19147" r="3333" b="1943"/>
          <a:stretch/>
        </p:blipFill>
        <p:spPr>
          <a:xfrm>
            <a:off x="170445" y="203199"/>
            <a:ext cx="8803108" cy="5615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1A95CA-319B-F9BA-8822-DAD2990D8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83429" r="28129" b="1943"/>
          <a:stretch/>
        </p:blipFill>
        <p:spPr>
          <a:xfrm>
            <a:off x="228389" y="1512395"/>
            <a:ext cx="8687221" cy="149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7E56089-4D55-CB86-1082-E7C4DAD4EAFF}"/>
              </a:ext>
            </a:extLst>
          </p:cNvPr>
          <p:cNvSpPr/>
          <p:nvPr/>
        </p:nvSpPr>
        <p:spPr>
          <a:xfrm rot="9481276">
            <a:off x="1716141" y="2222879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EF4AD-04F6-2BBB-C10D-079B7C6D4F4B}"/>
              </a:ext>
            </a:extLst>
          </p:cNvPr>
          <p:cNvSpPr/>
          <p:nvPr/>
        </p:nvSpPr>
        <p:spPr>
          <a:xfrm>
            <a:off x="303267" y="1727199"/>
            <a:ext cx="4318000" cy="23864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B7874-F93F-E988-B9F3-AC2B242FFA77}"/>
              </a:ext>
            </a:extLst>
          </p:cNvPr>
          <p:cNvSpPr txBox="1"/>
          <p:nvPr/>
        </p:nvSpPr>
        <p:spPr>
          <a:xfrm>
            <a:off x="4953000" y="1600200"/>
            <a:ext cx="2514600" cy="33855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Recerts – 45 minutes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D1C147B-AA2C-7BF1-92FF-016A706DAA0A}"/>
              </a:ext>
            </a:extLst>
          </p:cNvPr>
          <p:cNvSpPr/>
          <p:nvPr/>
        </p:nvSpPr>
        <p:spPr>
          <a:xfrm rot="9481276">
            <a:off x="1178734" y="5168677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8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20965C-8521-6312-69EE-082B55D97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43312"/>
            <a:ext cx="8610600" cy="3729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46D40-21B0-8178-3BA1-6F7239495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0" t="57360" r="33186" b="7439"/>
          <a:stretch/>
        </p:blipFill>
        <p:spPr>
          <a:xfrm>
            <a:off x="381000" y="1371600"/>
            <a:ext cx="2971800" cy="2438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63A7BA0-B6D3-091F-0E78-6E32DEF1DB3C}"/>
              </a:ext>
            </a:extLst>
          </p:cNvPr>
          <p:cNvSpPr/>
          <p:nvPr/>
        </p:nvSpPr>
        <p:spPr>
          <a:xfrm rot="940768">
            <a:off x="497269" y="1482132"/>
            <a:ext cx="875406" cy="41705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2AC0AB-9540-7051-7D5B-B0B999CFA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58" t="41120" r="31667" b="35442"/>
          <a:stretch/>
        </p:blipFill>
        <p:spPr>
          <a:xfrm>
            <a:off x="3722116" y="2717801"/>
            <a:ext cx="5155184" cy="218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9A679A2-3253-3452-5CF5-2D98DA544CDE}"/>
              </a:ext>
            </a:extLst>
          </p:cNvPr>
          <p:cNvSpPr/>
          <p:nvPr/>
        </p:nvSpPr>
        <p:spPr>
          <a:xfrm rot="940768">
            <a:off x="4307269" y="4353274"/>
            <a:ext cx="875406" cy="41705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90E35F-D516-5CDE-423E-061C389A14B9}"/>
              </a:ext>
            </a:extLst>
          </p:cNvPr>
          <p:cNvSpPr/>
          <p:nvPr/>
        </p:nvSpPr>
        <p:spPr>
          <a:xfrm>
            <a:off x="4419600" y="2971800"/>
            <a:ext cx="1676400" cy="1524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23222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9;p294"/>
          <p:cNvSpPr txBox="1">
            <a:spLocks noGrp="1"/>
          </p:cNvSpPr>
          <p:nvPr>
            <p:ph type="ctrTitle" idx="4294967295"/>
          </p:nvPr>
        </p:nvSpPr>
        <p:spPr>
          <a:xfrm>
            <a:off x="683393" y="156214"/>
            <a:ext cx="7777213" cy="101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</a:rPr>
              <a:t>Exam Questions</a:t>
            </a:r>
            <a:endParaRPr sz="4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097750-F855-EA68-6A3E-185F3B2A8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b="45030"/>
          <a:stretch/>
        </p:blipFill>
        <p:spPr>
          <a:xfrm>
            <a:off x="148754" y="1101780"/>
            <a:ext cx="8846491" cy="2137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C800A9-C266-CBA9-967C-D5565B95973C}"/>
              </a:ext>
            </a:extLst>
          </p:cNvPr>
          <p:cNvSpPr txBox="1"/>
          <p:nvPr/>
        </p:nvSpPr>
        <p:spPr>
          <a:xfrm rot="10800000" flipV="1">
            <a:off x="7234596" y="1159000"/>
            <a:ext cx="152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Time Clock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A53F9A-50DD-D545-A8BB-B31F337EFB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0" r="55178" b="46648"/>
          <a:stretch/>
        </p:blipFill>
        <p:spPr>
          <a:xfrm>
            <a:off x="533400" y="3407000"/>
            <a:ext cx="5806074" cy="2978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60BCF97-2665-E2AC-9DA0-303484C59410}"/>
              </a:ext>
            </a:extLst>
          </p:cNvPr>
          <p:cNvSpPr/>
          <p:nvPr/>
        </p:nvSpPr>
        <p:spPr>
          <a:xfrm>
            <a:off x="1909404" y="1547161"/>
            <a:ext cx="381000" cy="3810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46C00-3D04-E8BA-65F1-55C82BB46BE3}"/>
              </a:ext>
            </a:extLst>
          </p:cNvPr>
          <p:cNvSpPr txBox="1"/>
          <p:nvPr/>
        </p:nvSpPr>
        <p:spPr>
          <a:xfrm>
            <a:off x="6553199" y="3807169"/>
            <a:ext cx="2442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B050"/>
                </a:solidFill>
              </a:rPr>
              <a:t>Click    question # </a:t>
            </a:r>
          </a:p>
          <a:p>
            <a:pPr algn="ctr"/>
            <a:r>
              <a:rPr lang="en-US" sz="2400" b="1" i="1" dirty="0">
                <a:solidFill>
                  <a:srgbClr val="00B050"/>
                </a:solidFill>
              </a:rPr>
              <a:t>to review and remove flag</a:t>
            </a:r>
            <a:endParaRPr lang="en-US" sz="2400" b="1" i="1" dirty="0">
              <a:solidFill>
                <a:srgbClr val="30C50D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ADC6CF1-8CA1-0FF8-F593-6A76091A1F96}"/>
              </a:ext>
            </a:extLst>
          </p:cNvPr>
          <p:cNvSpPr/>
          <p:nvPr/>
        </p:nvSpPr>
        <p:spPr>
          <a:xfrm rot="652233">
            <a:off x="7757063" y="1514005"/>
            <a:ext cx="487899" cy="27506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EA0C56-7C75-A093-65A1-EE892DC79ECC}"/>
              </a:ext>
            </a:extLst>
          </p:cNvPr>
          <p:cNvSpPr/>
          <p:nvPr/>
        </p:nvSpPr>
        <p:spPr>
          <a:xfrm rot="1118529">
            <a:off x="53986" y="3828087"/>
            <a:ext cx="654028" cy="39048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DB1D4B-912C-4A78-B6A7-E017F7900D35}"/>
              </a:ext>
            </a:extLst>
          </p:cNvPr>
          <p:cNvSpPr/>
          <p:nvPr/>
        </p:nvSpPr>
        <p:spPr>
          <a:xfrm>
            <a:off x="1524000" y="2223247"/>
            <a:ext cx="533400" cy="283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4F736-2B1E-BC8F-C925-94F2DA5C26C2}"/>
              </a:ext>
            </a:extLst>
          </p:cNvPr>
          <p:cNvSpPr txBox="1"/>
          <p:nvPr/>
        </p:nvSpPr>
        <p:spPr>
          <a:xfrm>
            <a:off x="1676400" y="280441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Flag any question to easily go back for review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55D05C-56A7-59FB-94E0-C74DE20F2199}"/>
              </a:ext>
            </a:extLst>
          </p:cNvPr>
          <p:cNvSpPr/>
          <p:nvPr/>
        </p:nvSpPr>
        <p:spPr>
          <a:xfrm>
            <a:off x="2665970" y="5066921"/>
            <a:ext cx="762000" cy="283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6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145</Words>
  <Application>Microsoft Office PowerPoint</Application>
  <PresentationFormat>On-screen Show (4:3)</PresentationFormat>
  <Paragraphs>35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Default Design</vt:lpstr>
      <vt:lpstr>1_Default Design</vt:lpstr>
      <vt:lpstr>PowerPoint Presentation</vt:lpstr>
      <vt:lpstr>OHC Final Exam Student Login &amp; Exam Navigation</vt:lpstr>
      <vt:lpstr> https://www.caohc.org/ </vt:lpstr>
      <vt:lpstr>PowerPoint Presentation</vt:lpstr>
      <vt:lpstr>PowerPoint Presentation</vt:lpstr>
      <vt:lpstr>Exam Dashboard</vt:lpstr>
      <vt:lpstr>PowerPoint Presentation</vt:lpstr>
      <vt:lpstr>PowerPoint Presentation</vt:lpstr>
      <vt:lpstr>Exam Questions</vt:lpstr>
      <vt:lpstr>PowerPoint Presentation</vt:lpstr>
      <vt:lpstr>Question Summary &amp; Final Review</vt:lpstr>
      <vt:lpstr>Exam Results</vt:lpstr>
      <vt:lpstr>PowerPoint Presentation</vt:lpstr>
      <vt:lpstr>PowerPoint Presentation</vt:lpstr>
      <vt:lpstr>PowerPoint Presentation</vt:lpstr>
      <vt:lpstr> Print / Download OHC Certificate </vt:lpstr>
      <vt:lpstr>Print / Download OHC Certificate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pgoetsch</dc:creator>
  <cp:lastModifiedBy>Kirsten McCall</cp:lastModifiedBy>
  <cp:revision>134</cp:revision>
  <cp:lastPrinted>2017-09-03T22:23:22Z</cp:lastPrinted>
  <dcterms:created xsi:type="dcterms:W3CDTF">2013-01-10T16:06:59Z</dcterms:created>
  <dcterms:modified xsi:type="dcterms:W3CDTF">2025-01-13T20:54:20Z</dcterms:modified>
</cp:coreProperties>
</file>